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9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10.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8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0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0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 Id="rId3" Type="http://schemas.openxmlformats.org/officeDocument/2006/relationships/image" Target="../media/image19.pn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3.png"/><Relationship Id="rId4" Type="http://schemas.openxmlformats.org/officeDocument/2006/relationships/image" Target="../media/image5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19.png"/><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3.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6.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7.jpg"/><Relationship Id="rId11" Type="http://schemas.openxmlformats.org/officeDocument/2006/relationships/hyperlink" Target="http://support.lfenergy.org" TargetMode="External"/><Relationship Id="rId10" Type="http://schemas.openxmlformats.org/officeDocument/2006/relationships/image" Target="../media/image1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